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70" r:id="rId12"/>
    <p:sldId id="265" r:id="rId13"/>
    <p:sldId id="266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1A405C-3EA5-4292-9C80-5EAD83BA820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BDBA7-9910-446C-9FA8-29BB26EEC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57166"/>
            <a:ext cx="8278688" cy="1055610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072074"/>
            <a:ext cx="4500594" cy="14287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Подготовила  инструктор по физической культуре Коваленко С.В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648" y="2507863"/>
            <a:ext cx="7247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Спорт-это здоровье!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9759" y="260648"/>
            <a:ext cx="68259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учреждение детский сад № 17 пос. Красносельского</a:t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муниципального образования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гулькевичский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район</a:t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Содержимое 3" descr="фла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41" y="1268760"/>
            <a:ext cx="7000924" cy="5143536"/>
          </a:xfrm>
        </p:spPr>
      </p:pic>
      <p:sp>
        <p:nvSpPr>
          <p:cNvPr id="3" name="Прямоугольник 2"/>
          <p:cNvSpPr/>
          <p:nvPr/>
        </p:nvSpPr>
        <p:spPr>
          <a:xfrm>
            <a:off x="1209098" y="260648"/>
            <a:ext cx="6479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Флаг Олимпиады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343400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Талисман – часть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олимпийской символики,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обязательный атрибут.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Он отражает дух того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города, где будут игры.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Талисман должен быть с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запоминающимся именем,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яркой личностью.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447" y="44624"/>
            <a:ext cx="79127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Талисман олимпиады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Сочи 2014 год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5" descr="Olymp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1" y="2176463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Содержимое 4" descr="переда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3"/>
            <a:ext cx="3500462" cy="22145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343400" cy="4110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Факел Олимпийского огня 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несут бегуны, передавая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друг другу по эстафете.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Зажгут его во время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открытия и он будет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гореть непрерывно до 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окончания игр.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Рисунок 5" descr="бегу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00504"/>
            <a:ext cx="3571900" cy="24479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3667" y="260648"/>
            <a:ext cx="7797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Доставка Олимпийского огня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b="1" dirty="0" smtClean="0">
                <a:latin typeface="Arial Black" pitchFamily="34" charset="0"/>
              </a:rPr>
              <a:t>      Ледовый дворец                        Олимпийские кольца</a:t>
            </a: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                              </a:t>
            </a:r>
            <a:r>
              <a:rPr lang="ru-RU" sz="6200" b="1" dirty="0" smtClean="0">
                <a:latin typeface="Arial Black" pitchFamily="34" charset="0"/>
              </a:rPr>
              <a:t>Стадион                                       Гостиница </a:t>
            </a: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                              </a:t>
            </a: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                              </a:t>
            </a:r>
          </a:p>
          <a:p>
            <a:pPr>
              <a:buNone/>
            </a:pP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4" name="Рисунок 3" descr="ледовый двор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928803"/>
            <a:ext cx="3071834" cy="1857387"/>
          </a:xfrm>
          <a:prstGeom prst="rect">
            <a:avLst/>
          </a:prstGeom>
        </p:spPr>
      </p:pic>
      <p:pic>
        <p:nvPicPr>
          <p:cNvPr id="6" name="Рисунок 5" descr="олимпийские коль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000241"/>
            <a:ext cx="3143272" cy="1785949"/>
          </a:xfrm>
          <a:prstGeom prst="rect">
            <a:avLst/>
          </a:prstGeom>
        </p:spPr>
      </p:pic>
      <p:pic>
        <p:nvPicPr>
          <p:cNvPr id="7" name="Рисунок 6" descr="стади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256"/>
            <a:ext cx="3214710" cy="1785950"/>
          </a:xfrm>
          <a:prstGeom prst="rect">
            <a:avLst/>
          </a:prstGeom>
        </p:spPr>
      </p:pic>
      <p:pic>
        <p:nvPicPr>
          <p:cNvPr id="8" name="Рисунок 7" descr="гостин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286257"/>
            <a:ext cx="3143272" cy="17859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393" y="116632"/>
            <a:ext cx="82910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Сочи – столица </a:t>
            </a:r>
            <a:b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олимпийских игр 2014 года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Хоккей                      Лыжи                    Коньки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         Фигурное катание           Санный спорт 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4" name="Рисунок 3" descr="бег на коньках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000241"/>
            <a:ext cx="2643206" cy="1928825"/>
          </a:xfrm>
          <a:prstGeom prst="rect">
            <a:avLst/>
          </a:prstGeom>
        </p:spPr>
      </p:pic>
      <p:pic>
        <p:nvPicPr>
          <p:cNvPr id="5" name="Рисунок 4" descr="лыж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000240"/>
            <a:ext cx="2476509" cy="1928826"/>
          </a:xfrm>
          <a:prstGeom prst="rect">
            <a:avLst/>
          </a:prstGeom>
        </p:spPr>
      </p:pic>
      <p:pic>
        <p:nvPicPr>
          <p:cNvPr id="6" name="Рисунок 5" descr="хоккеис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2000241"/>
            <a:ext cx="2428891" cy="1928825"/>
          </a:xfrm>
          <a:prstGeom prst="rect">
            <a:avLst/>
          </a:prstGeom>
        </p:spPr>
      </p:pic>
      <p:pic>
        <p:nvPicPr>
          <p:cNvPr id="7" name="Рисунок 6" descr="санн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286256"/>
            <a:ext cx="3071834" cy="1785950"/>
          </a:xfrm>
          <a:prstGeom prst="rect">
            <a:avLst/>
          </a:prstGeom>
        </p:spPr>
      </p:pic>
      <p:pic>
        <p:nvPicPr>
          <p:cNvPr id="8" name="Рисунок 7" descr="фигурист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4286256"/>
            <a:ext cx="3214710" cy="17859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57" y="260648"/>
            <a:ext cx="7951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Зимние олимпийские игры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   Футбол                Бокс               Плавание         Атлетика </a:t>
            </a: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   Фехтование                    Борьба                 Гимнастика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4" name="Рисунок 3" descr="iборь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4143380"/>
            <a:ext cx="2238384" cy="1428759"/>
          </a:xfrm>
          <a:prstGeom prst="rect">
            <a:avLst/>
          </a:prstGeom>
        </p:spPr>
      </p:pic>
      <p:pic>
        <p:nvPicPr>
          <p:cNvPr id="5" name="Рисунок 4" descr="бок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000241"/>
            <a:ext cx="2214578" cy="1571636"/>
          </a:xfrm>
          <a:prstGeom prst="rect">
            <a:avLst/>
          </a:prstGeom>
        </p:spPr>
      </p:pic>
      <p:pic>
        <p:nvPicPr>
          <p:cNvPr id="6" name="Рисунок 5" descr="фектован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7" y="4143380"/>
            <a:ext cx="2286015" cy="1357323"/>
          </a:xfrm>
          <a:prstGeom prst="rect">
            <a:avLst/>
          </a:prstGeom>
        </p:spPr>
      </p:pic>
      <p:pic>
        <p:nvPicPr>
          <p:cNvPr id="7" name="Рисунок 6" descr="футболист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000240"/>
            <a:ext cx="2000264" cy="1571636"/>
          </a:xfrm>
          <a:prstGeom prst="rect">
            <a:avLst/>
          </a:prstGeom>
        </p:spPr>
      </p:pic>
      <p:pic>
        <p:nvPicPr>
          <p:cNvPr id="8" name="Рисунок 7" descr="плавани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2000241"/>
            <a:ext cx="2214578" cy="1571636"/>
          </a:xfrm>
          <a:prstGeom prst="rect">
            <a:avLst/>
          </a:prstGeom>
        </p:spPr>
      </p:pic>
      <p:pic>
        <p:nvPicPr>
          <p:cNvPr id="9" name="Рисунок 8" descr="художественна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4143379"/>
            <a:ext cx="2643206" cy="1428761"/>
          </a:xfrm>
          <a:prstGeom prst="rect">
            <a:avLst/>
          </a:prstGeom>
        </p:spPr>
      </p:pic>
      <p:pic>
        <p:nvPicPr>
          <p:cNvPr id="10" name="Рисунок 9" descr="легкая атлети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2000240"/>
            <a:ext cx="2000264" cy="15716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4074" y="332656"/>
            <a:ext cx="7835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Летние олимпийские игры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6" name="Содержимое 5" descr="ворот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3"/>
            <a:ext cx="1643074" cy="1500197"/>
          </a:xfrm>
        </p:spPr>
      </p:pic>
      <p:pic>
        <p:nvPicPr>
          <p:cNvPr id="7" name="Содержимое 6" descr="клюш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00232" y="1571613"/>
            <a:ext cx="1714512" cy="1500197"/>
          </a:xfrm>
        </p:spPr>
      </p:pic>
      <p:pic>
        <p:nvPicPr>
          <p:cNvPr id="8" name="Рисунок 7" descr="шайб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214686"/>
            <a:ext cx="1857388" cy="1571637"/>
          </a:xfrm>
          <a:prstGeom prst="rect">
            <a:avLst/>
          </a:prstGeom>
        </p:spPr>
      </p:pic>
      <p:pic>
        <p:nvPicPr>
          <p:cNvPr id="9" name="Рисунок 8" descr="шле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143248"/>
            <a:ext cx="1714512" cy="1571636"/>
          </a:xfrm>
          <a:prstGeom prst="rect">
            <a:avLst/>
          </a:prstGeom>
        </p:spPr>
      </p:pic>
      <p:pic>
        <p:nvPicPr>
          <p:cNvPr id="10" name="Рисунок 9" descr="черны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4857760"/>
            <a:ext cx="1714511" cy="1714511"/>
          </a:xfrm>
          <a:prstGeom prst="rect">
            <a:avLst/>
          </a:prstGeom>
        </p:spPr>
      </p:pic>
      <p:pic>
        <p:nvPicPr>
          <p:cNvPr id="11" name="Рисунок 10" descr="ракет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857760"/>
            <a:ext cx="1643074" cy="1714511"/>
          </a:xfrm>
          <a:prstGeom prst="rect">
            <a:avLst/>
          </a:prstGeom>
        </p:spPr>
      </p:pic>
      <p:pic>
        <p:nvPicPr>
          <p:cNvPr id="12" name="Рисунок 11" descr="мяч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1571613"/>
            <a:ext cx="1857388" cy="1500197"/>
          </a:xfrm>
          <a:prstGeom prst="rect">
            <a:avLst/>
          </a:prstGeom>
        </p:spPr>
      </p:pic>
      <p:pic>
        <p:nvPicPr>
          <p:cNvPr id="13" name="Рисунок 12" descr="обувь футбол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4" y="1571612"/>
            <a:ext cx="2000264" cy="1500198"/>
          </a:xfrm>
          <a:prstGeom prst="rect">
            <a:avLst/>
          </a:prstGeom>
        </p:spPr>
      </p:pic>
      <p:pic>
        <p:nvPicPr>
          <p:cNvPr id="14" name="Рисунок 13" descr="гетры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7752" y="4857760"/>
            <a:ext cx="1785949" cy="1714512"/>
          </a:xfrm>
          <a:prstGeom prst="rect">
            <a:avLst/>
          </a:prstGeom>
        </p:spPr>
      </p:pic>
      <p:pic>
        <p:nvPicPr>
          <p:cNvPr id="15" name="Рисунок 14" descr="шорты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9454" y="3286124"/>
            <a:ext cx="2000263" cy="1428759"/>
          </a:xfrm>
          <a:prstGeom prst="rect">
            <a:avLst/>
          </a:prstGeom>
        </p:spPr>
      </p:pic>
      <p:pic>
        <p:nvPicPr>
          <p:cNvPr id="16" name="Рисунок 15" descr="футболка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3214686"/>
            <a:ext cx="1643074" cy="1500197"/>
          </a:xfrm>
          <a:prstGeom prst="rect">
            <a:avLst/>
          </a:prstGeom>
        </p:spPr>
      </p:pic>
      <p:pic>
        <p:nvPicPr>
          <p:cNvPr id="17" name="Рисунок 16" descr="перчатка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9454" y="4857760"/>
            <a:ext cx="2000263" cy="17859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7287" y="260648"/>
            <a:ext cx="6107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«Найди ошибки»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Спасибо за внимание!</a:t>
            </a:r>
            <a:endParaRPr lang="ru-RU" sz="4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191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Физкультурой могут заниматься все.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Спортом может заниматься самый сильный, крепкий, здоровый.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6" name="Рисунок 5" descr="спортивная сем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714624"/>
            <a:ext cx="3714776" cy="3929085"/>
          </a:xfrm>
          <a:prstGeom prst="rect">
            <a:avLst/>
          </a:prstGeom>
        </p:spPr>
      </p:pic>
      <p:pic>
        <p:nvPicPr>
          <p:cNvPr id="7" name="Рисунок 6" descr="бег на коньках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714624"/>
            <a:ext cx="3929090" cy="3929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0618" y="116632"/>
            <a:ext cx="7282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Физкультура и спорт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343400" cy="4038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 Black" pitchFamily="34" charset="0"/>
              </a:rPr>
              <a:t>-</a:t>
            </a:r>
            <a:r>
              <a:rPr lang="ru-RU" sz="2400" b="1" dirty="0" smtClean="0">
                <a:latin typeface="Comic Sans MS" pitchFamily="66" charset="0"/>
              </a:rPr>
              <a:t>Любить физкультуру.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-Каждое утро делать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зарядку.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-Укреплять свои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мышцы.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-Закаляться.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6" name="Рисунок 5" descr="http://referat.znate.ru/pars_docs/tw_refs/32/31969/31969-35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060848"/>
            <a:ext cx="38884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6260" y="1700808"/>
            <a:ext cx="4191000" cy="472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3" y="332656"/>
            <a:ext cx="8541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Как стать спортсменом?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 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 Black" pitchFamily="34" charset="0"/>
              </a:rPr>
              <a:t>Слабый             </a:t>
            </a: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 Black" pitchFamily="34" charset="0"/>
              </a:rPr>
              <a:t>Грустный</a:t>
            </a: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 Black" pitchFamily="34" charset="0"/>
              </a:rPr>
              <a:t>Плохой аппети</a:t>
            </a:r>
            <a:r>
              <a:rPr lang="ru-RU" sz="2000" dirty="0" smtClean="0">
                <a:latin typeface="Arial Black" pitchFamily="34" charset="0"/>
              </a:rPr>
              <a:t>т</a:t>
            </a: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dirty="0" smtClean="0">
                <a:latin typeface="Arial Black" pitchFamily="34" charset="0"/>
              </a:rPr>
              <a:t>Часто болеющий</a:t>
            </a: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 Black" pitchFamily="34" charset="0"/>
            </a:endParaRPr>
          </a:p>
        </p:txBody>
      </p:sp>
      <p:pic>
        <p:nvPicPr>
          <p:cNvPr id="9" name="Рисунок 8" descr="не е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071679"/>
            <a:ext cx="2786082" cy="1785950"/>
          </a:xfrm>
          <a:prstGeom prst="rect">
            <a:avLst/>
          </a:prstGeom>
        </p:spPr>
      </p:pic>
      <p:pic>
        <p:nvPicPr>
          <p:cNvPr id="10" name="Рисунок 9" descr="часто боле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643446"/>
            <a:ext cx="2857520" cy="1857388"/>
          </a:xfrm>
          <a:prstGeom prst="rect">
            <a:avLst/>
          </a:prstGeom>
        </p:spPr>
      </p:pic>
      <p:pic>
        <p:nvPicPr>
          <p:cNvPr id="11" name="Рисунок 10" descr="ничего не получаетс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643446"/>
            <a:ext cx="2714644" cy="1857388"/>
          </a:xfrm>
          <a:prstGeom prst="rect">
            <a:avLst/>
          </a:prstGeom>
        </p:spPr>
      </p:pic>
      <p:pic>
        <p:nvPicPr>
          <p:cNvPr id="12" name="Рисунок 11" descr="слабы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071679"/>
            <a:ext cx="2714644" cy="1785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78488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Если не будешь дружить с физкультурой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Мы на плечи руки ставим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Начинаем их вращать,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Так осанку мы исправим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Раз, два, три, четыре, пять.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Руки ставим перед грудью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В стороны разводим.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Мы зарядку делать будем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При любой погоде.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Руку правую поднимем,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А другую вниз опустим,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Мы меняем их местами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Плавно двигаем руками.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А теперь давайте вместе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Пошагаем мы на месте.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1223" y="188640"/>
            <a:ext cx="564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Физкульминутка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4666964" cy="350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Олимпийские игры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Содержимое 4" descr="олимпийский огонь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071966" cy="46434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Устав от разрушительной войны,  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Мудрец </a:t>
            </a:r>
            <a:r>
              <a:rPr lang="ru-RU" sz="1800" b="1" dirty="0" err="1" smtClean="0">
                <a:latin typeface="Arial Black" pitchFamily="34" charset="0"/>
              </a:rPr>
              <a:t>Ифит</a:t>
            </a:r>
            <a:r>
              <a:rPr lang="ru-RU" sz="1800" b="1" dirty="0" smtClean="0">
                <a:latin typeface="Arial Black" pitchFamily="34" charset="0"/>
              </a:rPr>
              <a:t>, Элиды царь,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Владыка греческого края,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Заставил воинов всех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Вложить оружия в ножны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И состязаться не в пролитье крови,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А в ловкости и силе,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Чтобы свое величье утверждать.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И засиял огонь Олимпа,</a:t>
            </a:r>
          </a:p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Явивший миру чемпионов.</a:t>
            </a:r>
          </a:p>
          <a:p>
            <a:pPr>
              <a:buNone/>
            </a:pPr>
            <a:endParaRPr lang="ru-RU" sz="18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5" name="Содержимое 4" descr="эмблем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4214842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214554"/>
            <a:ext cx="4343400" cy="40814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Пять олимпийских колец-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Знак дружбы и единства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Спортсменов пяти континентов.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Голубое кольцо- Европа,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Желтое – Азия,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Черное – Африка,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Зеленое – Австралия,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Красное – Америка.</a:t>
            </a:r>
            <a:endParaRPr lang="ru-RU" sz="1800" b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496" y="116632"/>
            <a:ext cx="80265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Э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мблема Олимпийских игр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343400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Arial Black" pitchFamily="34" charset="0"/>
              </a:rPr>
              <a:t> </a:t>
            </a:r>
            <a:r>
              <a:rPr lang="ru-RU" sz="1800" b="1" dirty="0" smtClean="0">
                <a:latin typeface="Comic Sans MS" pitchFamily="66" charset="0"/>
              </a:rPr>
              <a:t>Огонь зажигается в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Олимпии( Греция), за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несколько месяцев до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открытия Олимпиады.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Зажигают его с помощью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параболического зеркала,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фокусирующего лучи</a:t>
            </a:r>
          </a:p>
          <a:p>
            <a:pPr>
              <a:buNone/>
            </a:pPr>
            <a:r>
              <a:rPr lang="ru-RU" sz="1800" b="1" dirty="0" smtClean="0">
                <a:latin typeface="Comic Sans MS" pitchFamily="66" charset="0"/>
              </a:rPr>
              <a:t> солнца.</a:t>
            </a:r>
            <a:endParaRPr lang="ru-RU" sz="1800" b="1" dirty="0">
              <a:latin typeface="Comic Sans MS" pitchFamily="66" charset="0"/>
            </a:endParaRPr>
          </a:p>
        </p:txBody>
      </p:sp>
      <p:pic>
        <p:nvPicPr>
          <p:cNvPr id="8" name="Содержимое 7" descr="зажигают огон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786214" cy="4357717"/>
          </a:xfrm>
        </p:spPr>
      </p:pic>
      <p:sp>
        <p:nvSpPr>
          <p:cNvPr id="3" name="Прямоугольник 2"/>
          <p:cNvSpPr/>
          <p:nvPr/>
        </p:nvSpPr>
        <p:spPr>
          <a:xfrm>
            <a:off x="828346" y="332656"/>
            <a:ext cx="7641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Символ Олимпийских игр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Девиз олимпиады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Содержимое 5" descr="деви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215238" cy="485778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185</TotalTime>
  <Words>403</Words>
  <Application>Microsoft Office PowerPoint</Application>
  <PresentationFormat>Экран (4:3)</PresentationFormat>
  <Paragraphs>172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</vt:lpstr>
      <vt:lpstr> </vt:lpstr>
      <vt:lpstr>  </vt:lpstr>
      <vt:lpstr> </vt:lpstr>
      <vt:lpstr> </vt:lpstr>
      <vt:lpstr>Олимпийские игры</vt:lpstr>
      <vt:lpstr> </vt:lpstr>
      <vt:lpstr> </vt:lpstr>
      <vt:lpstr>Девиз олимпиады</vt:lpstr>
      <vt:lpstr> </vt:lpstr>
      <vt:lpstr> </vt:lpstr>
      <vt:lpstr> </vt:lpstr>
      <vt:lpstr> </vt:lpstr>
      <vt:lpstr> </vt:lpstr>
      <vt:lpstr> </vt:lpstr>
      <vt:lpstr> </vt:lpstr>
      <vt:lpstr>Спасибо за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«Спорт – это здоровье»</dc:title>
  <dc:creator>вера</dc:creator>
  <cp:lastModifiedBy>Пользователь</cp:lastModifiedBy>
  <cp:revision>28</cp:revision>
  <dcterms:created xsi:type="dcterms:W3CDTF">2013-11-23T15:55:37Z</dcterms:created>
  <dcterms:modified xsi:type="dcterms:W3CDTF">2015-11-02T13:06:46Z</dcterms:modified>
</cp:coreProperties>
</file>