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59" r:id="rId5"/>
    <p:sldId id="270" r:id="rId6"/>
    <p:sldId id="268" r:id="rId7"/>
    <p:sldId id="263" r:id="rId8"/>
    <p:sldId id="264" r:id="rId9"/>
    <p:sldId id="266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37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1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29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41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3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4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7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1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41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3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85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291D-60F5-43FE-8A29-F2723554224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FDA8-54A9-42E7-BA21-C828FDDC3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18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888" y="-146304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599"/>
          <a:stretch/>
        </p:blipFill>
        <p:spPr>
          <a:xfrm>
            <a:off x="4620175" y="751154"/>
            <a:ext cx="4572000" cy="2214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00" b="11492"/>
          <a:stretch/>
        </p:blipFill>
        <p:spPr>
          <a:xfrm>
            <a:off x="4620175" y="4093531"/>
            <a:ext cx="4572000" cy="2102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0555" y="0"/>
            <a:ext cx="1243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Муниципальное бюджетное дошкольное </a:t>
            </a:r>
            <a:r>
              <a:rPr lang="ru-RU" b="1" dirty="0" smtClean="0">
                <a:latin typeface="Comic Sans MS" pitchFamily="66" charset="0"/>
              </a:rPr>
              <a:t> образовательное </a:t>
            </a:r>
            <a:r>
              <a:rPr lang="ru-RU" b="1" dirty="0">
                <a:latin typeface="Comic Sans MS" pitchFamily="66" charset="0"/>
              </a:rPr>
              <a:t>учреждение детский сад </a:t>
            </a:r>
            <a:r>
              <a:rPr lang="ru-RU" b="1" dirty="0" smtClean="0">
                <a:latin typeface="Comic Sans MS" pitchFamily="66" charset="0"/>
              </a:rPr>
              <a:t> №17 </a:t>
            </a:r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пос. Красносельского   муниципального образования </a:t>
            </a:r>
            <a:r>
              <a:rPr lang="ru-RU" b="1" dirty="0" err="1" smtClean="0">
                <a:latin typeface="Comic Sans MS" pitchFamily="66" charset="0"/>
              </a:rPr>
              <a:t>Гулькевичский</a:t>
            </a:r>
            <a:r>
              <a:rPr lang="ru-RU" b="1" dirty="0" smtClean="0">
                <a:latin typeface="Comic Sans MS" pitchFamily="66" charset="0"/>
              </a:rPr>
              <a:t> район </a:t>
            </a:r>
            <a:endParaRPr lang="ru-RU" dirty="0">
              <a:latin typeface="Comic Sans MS" pitchFamily="66" charset="0"/>
            </a:endParaRPr>
          </a:p>
          <a:p>
            <a:pPr algn="ctr"/>
            <a:r>
              <a:rPr lang="ru-RU" b="1" dirty="0">
                <a:latin typeface="Comic Sans MS" pitchFamily="66" charset="0"/>
              </a:rPr>
              <a:t> 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413" y="6070102"/>
            <a:ext cx="335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Инструктор по </a:t>
            </a:r>
            <a:r>
              <a:rPr lang="ru-RU" b="1" dirty="0" smtClean="0"/>
              <a:t>физической культуре Коваленко С.В.</a:t>
            </a:r>
            <a:endParaRPr lang="ru-RU" dirty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1941" y="3096264"/>
            <a:ext cx="8362765" cy="88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СТЕП-АЭРОБИКА В ДОУ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5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3419" y="627796"/>
            <a:ext cx="920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/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Степ» (англ.) – шаг. Это танцевальная аэробика, которая проводится с помощью специальной платформы – степа..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464" y="2473377"/>
            <a:ext cx="7072350" cy="397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1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611" y="672353"/>
            <a:ext cx="4120602" cy="2528047"/>
          </a:xfrm>
        </p:spPr>
      </p:pic>
      <p:sp>
        <p:nvSpPr>
          <p:cNvPr id="5" name="Прямоугольник 4"/>
          <p:cNvSpPr/>
          <p:nvPr/>
        </p:nvSpPr>
        <p:spPr>
          <a:xfrm>
            <a:off x="479612" y="1564812"/>
            <a:ext cx="37562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Степ-платформа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8 см и не более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см, шириной — 25 см, длиной — 40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см, можно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своими руками.</a:t>
            </a:r>
          </a:p>
        </p:txBody>
      </p:sp>
      <p:pic>
        <p:nvPicPr>
          <p:cNvPr id="8" name="Рисунок 7" descr="C:\Users\Lenovo\AppData\Local\Microsoft\Windows\Temporary Internet Files\Content.Word\IMG_20190416_115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339" y="3537679"/>
            <a:ext cx="3925750" cy="24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22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5" y="407990"/>
            <a:ext cx="3466531" cy="2634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0681" y="610994"/>
            <a:ext cx="544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координационных способностей у детей.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49" t="14451"/>
          <a:stretch/>
        </p:blipFill>
        <p:spPr>
          <a:xfrm>
            <a:off x="395786" y="3357349"/>
            <a:ext cx="3466531" cy="3244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82"/>
          <a:stretch/>
        </p:blipFill>
        <p:spPr>
          <a:xfrm flipH="1">
            <a:off x="0" y="-15649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186" y="486623"/>
            <a:ext cx="5865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физических качеств, сохранение и укрепление здоровья в рамках  коррекционно-развивающей деятельности  средствами степ – аэробики.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4455" y="3647227"/>
            <a:ext cx="7861110" cy="26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850">
              <a:lnSpc>
                <a:spcPct val="98000"/>
              </a:lnSpc>
              <a:spcAft>
                <a:spcPts val="275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lvl="0" indent="-342900" algn="just" fontAlgn="base">
              <a:lnSpc>
                <a:spcPct val="98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правильной осанки, развитие мышечной системы через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степ – платформах;</a:t>
            </a:r>
          </a:p>
          <a:p>
            <a:pPr marL="342900" lvl="0" indent="-342900" algn="just" fontAlgn="base">
              <a:lnSpc>
                <a:spcPct val="98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двигательных способностей детей и физических качеств </a:t>
            </a:r>
          </a:p>
          <a:p>
            <a:pPr marL="342900" lvl="0" indent="-342900" algn="just" fontAlgn="base">
              <a:lnSpc>
                <a:spcPct val="98000"/>
              </a:lnSpc>
              <a:spcAft>
                <a:spcPts val="27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детей к занятиям физической культурой, с помощью технологии - степ-аэробика. </a:t>
            </a:r>
            <a:endParaRPr lang="ru-RU" sz="2400" u="none" strike="noStrike" dirty="0">
              <a:solidFill>
                <a:schemeClr val="accent5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690" y="464695"/>
            <a:ext cx="5180259" cy="291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863" y="3822492"/>
            <a:ext cx="4380782" cy="24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054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671" y="968192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   заболеваний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 – сосудистой 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Снижение лишнего веса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 Улучшение осанки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необходимых двигательных умений и навыков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  Развитие двигательной памяти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   Укрепление дыхательной 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    Нормализует деятельность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вестибулярного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8.     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 степ - аэробике просты, поэтому подходят для занятий с детьми.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540" y="0"/>
            <a:ext cx="933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воздействие степ – платформы.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378" y="1918741"/>
            <a:ext cx="4679888" cy="306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959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753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занятия по степ – аэробике.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 – аэробика проводится в форме   – тренировочного занятия продолжительность которого зависит от возраста занимающихся: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-для детей 3-4 лет – 20 минут;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- 5-6 лет – 25 минут;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- 6-7 лет – 30 мин.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тренировочное занятие состоит из трех частей: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подготовительная – ходьба, бег, прыжки ;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основная – комплекс упражнений на степ – платформах, силовые упражнения ;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заключительная – дыхательная гимнастика ,релаксация , малоподвижная игра.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716" y="168550"/>
            <a:ext cx="713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7019" y="130800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0929" y="2415265"/>
            <a:ext cx="339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63" y="3262666"/>
            <a:ext cx="4896345" cy="275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3625" y="3312825"/>
            <a:ext cx="4993716" cy="280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34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8872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7018" y="-27710"/>
            <a:ext cx="10557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10002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организации занятий степ – аэробикой для детей различны: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часть физкультурного занятия (продолжительность от 10 до 15 мин ОРУ с предметами и без них.);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форме утренней гимнастики;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показательных выступлениях детей на праздниках;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подвижных играх, для поддержания интереса у детей к занятиям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степ-аэробикой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степ-кружок.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Пользователь\AppData\Local\Microsoft\Windows\Temporary Internet Files\Content.Word\IMG_20180216_1623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23" y="2623279"/>
            <a:ext cx="5336498" cy="3792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02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9" y="191068"/>
            <a:ext cx="4708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74" y="942937"/>
            <a:ext cx="5012609" cy="28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1522" y="3912433"/>
            <a:ext cx="4887118" cy="27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8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34470"/>
            <a:ext cx="12192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Бодрость и эмоциональный заряд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123" y="824460"/>
            <a:ext cx="9952569" cy="55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99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227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Структура занятия по степ – аэробике.  степ – аэробика проводится в форме   – тренировочного занятия продолжительность которого зависит от возраста занимающихся: -для детей 3-4 лет – 20 минут; - 5-6 лет – 25 минут; - 6-7 лет – 30 мин. Каждое тренировочное занятие состоит из трех частей: - подготовительная – ходьба, бег, прыжки ; - основная – комплекс упражнений на степ – платформах, силовые упражнения ; - заключительная – дыхательная гимнастика ,релаксация , малоподвижная игра. 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Белова</dc:creator>
  <cp:lastModifiedBy>Lenovo</cp:lastModifiedBy>
  <cp:revision>45</cp:revision>
  <dcterms:created xsi:type="dcterms:W3CDTF">2016-11-25T16:50:47Z</dcterms:created>
  <dcterms:modified xsi:type="dcterms:W3CDTF">2020-02-26T08:45:32Z</dcterms:modified>
</cp:coreProperties>
</file>