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7" r:id="rId4"/>
    <p:sldId id="288" r:id="rId5"/>
    <p:sldId id="292" r:id="rId6"/>
    <p:sldId id="261" r:id="rId7"/>
    <p:sldId id="259" r:id="rId8"/>
    <p:sldId id="291" r:id="rId9"/>
    <p:sldId id="262" r:id="rId10"/>
    <p:sldId id="289" r:id="rId11"/>
    <p:sldId id="264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8178" autoAdjust="0"/>
  </p:normalViewPr>
  <p:slideViewPr>
    <p:cSldViewPr>
      <p:cViewPr varScale="1">
        <p:scale>
          <a:sx n="64" d="100"/>
          <a:sy n="64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607-02C8-448F-93BE-745D7CC7A79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5DAD3-AA4B-4435-A23C-E68D292D1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7641"/>
            <a:ext cx="7772400" cy="18892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выставку кубанских художников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8A93D-F6E0-491B-8D57-9B3BA7A62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962" y="4951555"/>
            <a:ext cx="3879668" cy="6773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8860EE-B0E2-41DB-BAE0-F8C17971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25" y="2276872"/>
            <a:ext cx="6295149" cy="41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0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11C95-832B-4487-9297-FE994404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1CDDB-29B9-4C1E-8B20-DEEA4946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картина зима Иван Павлович Похитонов">
            <a:extLst>
              <a:ext uri="{FF2B5EF4-FFF2-40B4-BE49-F238E27FC236}">
                <a16:creationId xmlns:a16="http://schemas.microsoft.com/office/drawing/2014/main" id="{121DB81A-1C50-4050-B3D9-DAA37882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435280" cy="60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3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u-eDNBjUgw (700x537, 295Kb)">
            <a:extLst>
              <a:ext uri="{FF2B5EF4-FFF2-40B4-BE49-F238E27FC236}">
                <a16:creationId xmlns:a16="http://schemas.microsoft.com/office/drawing/2014/main" id="{27342101-0DED-4125-9AAE-02CABCDC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156"/>
            <a:ext cx="8352928" cy="61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A6BB7D1-5B77-4A07-8DC8-F939C4BE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475"/>
            <a:ext cx="8352928" cy="62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8EF35-C37E-439D-97E7-CBAD3709B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9" y="332656"/>
            <a:ext cx="8606062" cy="61687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20" y="2818567"/>
            <a:ext cx="8501122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2978B26-11FE-4E21-A3CD-07EACB47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9" y="332656"/>
            <a:ext cx="850112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ru-RU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ru-RU" sz="4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4F80D-E5B9-4203-8ABE-581B3D70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9939"/>
            <a:ext cx="4217247" cy="56912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E432F9-6134-49A2-A0B2-893A306C8694}"/>
              </a:ext>
            </a:extLst>
          </p:cNvPr>
          <p:cNvSpPr/>
          <p:nvPr/>
        </p:nvSpPr>
        <p:spPr>
          <a:xfrm>
            <a:off x="1691680" y="4797151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Павлович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Похитонов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3C4D2-8CEC-4783-9810-8362B1FD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«Ранняя осень»</a:t>
            </a:r>
          </a:p>
        </p:txBody>
      </p:sp>
      <p:pic>
        <p:nvPicPr>
          <p:cNvPr id="4" name="Picture 2" descr="Картинки по запросу картина “Ранняя осень”, ее автор Похитонов И.П.">
            <a:extLst>
              <a:ext uri="{FF2B5EF4-FFF2-40B4-BE49-F238E27FC236}">
                <a16:creationId xmlns:a16="http://schemas.microsoft.com/office/drawing/2014/main" id="{DC93CA5C-EE7C-4B0D-9658-DD23B4890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347138"/>
            <a:ext cx="8517632" cy="52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3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04FA-1A1C-4CB7-8B92-65A2CFC53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D333DC-F8CD-443B-BD57-B2992B38D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609178"/>
          </a:xfrm>
        </p:spPr>
        <p:txBody>
          <a:bodyPr>
            <a:normAutofit fontScale="92500" lnSpcReduction="20000"/>
          </a:bodyPr>
          <a:lstStyle/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Акатьева Андрея Александровича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81E2D72-184A-4EA8-8155-0AEBCDA05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4"/>
          <a:stretch/>
        </p:blipFill>
        <p:spPr bwMode="auto">
          <a:xfrm>
            <a:off x="2123728" y="379662"/>
            <a:ext cx="4680519" cy="57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DA104-B524-45A2-A1E3-A88CA61D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C68AF-0B68-44BE-996C-C28BADBB6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F00AD47-0966-4C40-8851-001491C6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0" y="184519"/>
            <a:ext cx="8435280" cy="63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2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14EF08-291D-4E72-AB92-B2C988092EE1}"/>
              </a:ext>
            </a:extLst>
          </p:cNvPr>
          <p:cNvSpPr/>
          <p:nvPr/>
        </p:nvSpPr>
        <p:spPr>
          <a:xfrm>
            <a:off x="1259632" y="3105834"/>
            <a:ext cx="6840760" cy="327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Анатолий Тимофеевич Клименко</a:t>
            </a:r>
            <a:endParaRPr lang="ru-RU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310C3A8-CBCE-4113-9F21-F18ABA23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56895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F7C9A-8A03-475F-A3EA-E0EE621BF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8429684" cy="6010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D742A6-BB43-4E38-A7A9-3DC293C1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585"/>
            <a:ext cx="8424936" cy="64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6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438778"/>
            <a:ext cx="8501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2510C-6924-408C-A0D2-3DAB13FD2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332656"/>
            <a:ext cx="8513506" cy="612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Экскурсия на выставку кубанских художников «Времена года»</vt:lpstr>
      <vt:lpstr>Презентация PowerPoint</vt:lpstr>
      <vt:lpstr>«Ранняя осень»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69</cp:revision>
  <dcterms:created xsi:type="dcterms:W3CDTF">2014-06-25T06:32:06Z</dcterms:created>
  <dcterms:modified xsi:type="dcterms:W3CDTF">2019-11-23T19:36:25Z</dcterms:modified>
</cp:coreProperties>
</file>