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98" r:id="rId3"/>
    <p:sldId id="285" r:id="rId4"/>
    <p:sldId id="289" r:id="rId5"/>
    <p:sldId id="288" r:id="rId6"/>
    <p:sldId id="287" r:id="rId7"/>
    <p:sldId id="297" r:id="rId8"/>
    <p:sldId id="299" r:id="rId9"/>
    <p:sldId id="300" r:id="rId10"/>
    <p:sldId id="294" r:id="rId11"/>
    <p:sldId id="295" r:id="rId12"/>
    <p:sldId id="296" r:id="rId13"/>
    <p:sldId id="293" r:id="rId14"/>
    <p:sldId id="29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9352-EF17-4FB8-B77C-0E2B1E1D57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9C0F-2F66-426A-9398-AD1DB1C9F6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9352-EF17-4FB8-B77C-0E2B1E1D57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9C0F-2F66-426A-9398-AD1DB1C9F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9352-EF17-4FB8-B77C-0E2B1E1D57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9C0F-2F66-426A-9398-AD1DB1C9F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9352-EF17-4FB8-B77C-0E2B1E1D57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9C0F-2F66-426A-9398-AD1DB1C9F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9352-EF17-4FB8-B77C-0E2B1E1D57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1709C0F-2F66-426A-9398-AD1DB1C9F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9352-EF17-4FB8-B77C-0E2B1E1D57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9C0F-2F66-426A-9398-AD1DB1C9F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9352-EF17-4FB8-B77C-0E2B1E1D57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9C0F-2F66-426A-9398-AD1DB1C9F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9352-EF17-4FB8-B77C-0E2B1E1D57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9C0F-2F66-426A-9398-AD1DB1C9F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9352-EF17-4FB8-B77C-0E2B1E1D57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9C0F-2F66-426A-9398-AD1DB1C9F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9352-EF17-4FB8-B77C-0E2B1E1D57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9C0F-2F66-426A-9398-AD1DB1C9F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9352-EF17-4FB8-B77C-0E2B1E1D57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9C0F-2F66-426A-9398-AD1DB1C9F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309352-EF17-4FB8-B77C-0E2B1E1D57A0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709C0F-2F66-426A-9398-AD1DB1C9F6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Муниципальное бюджетное дошкольное образовательное учреждение</a:t>
            </a:r>
            <a:br>
              <a:rPr lang="ru-RU" sz="1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1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детский сад № 17 пос. Красносельского </a:t>
            </a:r>
            <a:br>
              <a:rPr lang="ru-RU" sz="1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1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муниципального образования </a:t>
            </a:r>
            <a:r>
              <a:rPr lang="ru-RU" sz="1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Гулькевичский</a:t>
            </a:r>
            <a:r>
              <a:rPr lang="ru-RU" sz="1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район</a:t>
            </a:r>
            <a:endParaRPr lang="ru-RU" sz="1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kern="1800" dirty="0">
                <a:solidFill>
                  <a:srgbClr val="C00000"/>
                </a:solidFill>
                <a:latin typeface="Comic Sans MS"/>
                <a:ea typeface="Cambria"/>
                <a:cs typeface="Times New Roman"/>
              </a:rPr>
              <a:t>Они сражались за Родину: советские спортсмены, </a:t>
            </a:r>
            <a:r>
              <a:rPr lang="ru-RU" sz="3200" b="1" kern="1800" dirty="0" smtClean="0">
                <a:solidFill>
                  <a:srgbClr val="C00000"/>
                </a:solidFill>
                <a:latin typeface="Comic Sans MS"/>
                <a:ea typeface="Cambria"/>
                <a:cs typeface="Times New Roman"/>
              </a:rPr>
              <a:t>принимавшие </a:t>
            </a:r>
            <a:r>
              <a:rPr lang="ru-RU" sz="3200" b="1" kern="1800" dirty="0">
                <a:solidFill>
                  <a:srgbClr val="C00000"/>
                </a:solidFill>
                <a:latin typeface="Comic Sans MS"/>
                <a:ea typeface="Cambria"/>
                <a:cs typeface="Times New Roman"/>
              </a:rPr>
              <a:t>участие в Великой Отечественной войне</a:t>
            </a:r>
            <a:endParaRPr lang="ru-RU" sz="3200" dirty="0">
              <a:latin typeface="Cambria"/>
              <a:ea typeface="Cambria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5229200"/>
            <a:ext cx="3024336" cy="80028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Подготовила: С.В.Коваленко, инструктор по физической культуре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https://im3-tub-ru.yandex.net/i?id=2d49dd5dfd1e1dcb5cddd253ade61f4e&amp;n=33&amp;h=215&amp;w=38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4680520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cis.minsk.by/foto/news/5762/564ec048d851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5" y="928670"/>
            <a:ext cx="6853792" cy="538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Герой Сталинграда Максим </a:t>
            </a:r>
            <a:r>
              <a:rPr lang="ru-RU" sz="28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Пассар</a:t>
            </a:r>
            <a:r>
              <a:rPr lang="ru-RU" sz="28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снайпер, который видел в темноте</a:t>
            </a:r>
            <a:endParaRPr lang="ru-RU" sz="28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Объект 3" descr="http://airaces.narod.ru/snipers/m1/passar-snipe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500174"/>
            <a:ext cx="4593122" cy="4953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00324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vegchel.ru/uploads/posts/2015-09/1443595420_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752528" cy="6408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48615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&amp;Fcy;&amp;ocy;&amp;ncy;&amp;ycy; &amp;dcy;&amp;lcy;&amp;yacy; &amp;pcy;&amp;rcy;&amp;iecy;&amp;zcy;&amp;iecy;&amp;ncy;&amp;tcy;&amp;acy;&amp;tscy;&amp;icy;&amp;icy; &amp;pcy;&amp;ocy; &amp;icy;&amp;scy;&amp;tcy;&amp;ocy;&amp;rcy;&amp;icy;&amp;icy; &amp;dcy;&amp;lcy;&amp;yacy; &amp;dcy;&amp;iecy;&amp;tcy;&amp;iecy;&amp;jcy; &amp;icy; &amp;shcy;&amp;kcy;&amp;ocy;&amp;lcy;&amp;softcy;&amp;ncy;&amp;icy;&amp;k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968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9124" y="571480"/>
            <a:ext cx="41434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Помните !.. 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через века, через года. 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Помните !..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о тех, кто уже не придёт никогда. 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Помните!... </a:t>
            </a:r>
          </a:p>
          <a:p>
            <a:endParaRPr lang="ru-RU" sz="2800" dirty="0" smtClean="0">
              <a:solidFill>
                <a:srgbClr val="0000FF"/>
              </a:solidFill>
            </a:endParaRPr>
          </a:p>
          <a:p>
            <a:r>
              <a:rPr lang="ru-RU" sz="2800" dirty="0" smtClean="0">
                <a:solidFill>
                  <a:srgbClr val="0000FF"/>
                </a:solidFill>
              </a:rPr>
              <a:t>Памяти павших будьте достойны! </a:t>
            </a:r>
          </a:p>
          <a:p>
            <a:r>
              <a:rPr lang="ru-RU" sz="2800" dirty="0">
                <a:solidFill>
                  <a:srgbClr val="0000FF"/>
                </a:solidFill>
              </a:rPr>
              <a:t> </a:t>
            </a:r>
            <a:r>
              <a:rPr lang="ru-RU" sz="2800" dirty="0" smtClean="0">
                <a:solidFill>
                  <a:srgbClr val="0000FF"/>
                </a:solidFill>
              </a:rPr>
              <a:t>             Р. Рождественский</a:t>
            </a:r>
            <a:endParaRPr lang="ru-RU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8542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D:\Фото\Картинки\Animations\Праздники\9 мая\2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704855" cy="630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247448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Владимир Куц прославленный советский легкоатлет, стайер, заслуженный мастер спорта СССР, участник Великой Отечественной войны, прошел ее матросом Балтийского флота.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http://sportkadr.ru/wp-content/uploads/2010/02/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785926"/>
            <a:ext cx="3643338" cy="47149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Советские легкоатлеты, стайеры, победители и призёры чемпионатов СССР, заслуженные мастера спорта СССР - братья Георгий (2 справа) и Серафим (4 справа) Знаменские.  Летом 1941 года братья ушли на фронт в составе Отдельной мотострелковой бригады особого назначения.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 </a:t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endParaRPr lang="ru-RU" sz="1800" dirty="0">
              <a:solidFill>
                <a:srgbClr val="002060"/>
              </a:solidFill>
            </a:endParaRPr>
          </a:p>
          <a:p>
            <a:r>
              <a:rPr lang="ru-RU" sz="1800" dirty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 descr="Братья Знаменск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571612"/>
            <a:ext cx="721523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99397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Заслуженный мастер спорта СССР, неоднократный чемпион страны по борьбе Григорий </a:t>
            </a:r>
            <a:r>
              <a:rPr lang="ru-RU" sz="2000" dirty="0" err="1" smtClean="0">
                <a:solidFill>
                  <a:srgbClr val="002060"/>
                </a:solidFill>
              </a:rPr>
              <a:t>Пыльнов</a:t>
            </a:r>
            <a:r>
              <a:rPr lang="ru-RU" sz="2000" dirty="0" smtClean="0">
                <a:solidFill>
                  <a:srgbClr val="002060"/>
                </a:solidFill>
              </a:rPr>
              <a:t>. В начале Великой Отечественной войны призван Московским ГВК в ряды Отдельной мотострелковой бригады особого назначения НКВД, погиб при выполнении боевого задания в тылу противника.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 </a:t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Григорий Пыльн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500174"/>
            <a:ext cx="4643470" cy="502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98514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58272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Алексей Комаров –один из сильнейших гребцов послевоенного врнемени,12-ти кратный чемпион СССР, трёхкратный чемпион Европы, победитель </a:t>
            </a:r>
            <a:r>
              <a:rPr lang="ru-RU" sz="20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Хенлейской</a:t>
            </a:r>
            <a:r>
              <a:rPr lang="ru-RU" sz="2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регаты 1954 года, серебряный призёр Олимпиады 1952г.в Хельсинки, позже заслуженный тренер РСФСР. Участник Великой Отечественной. Награждён медалями « За победу над Германией»,  За боевые заслуги», « За доблестный труд»</a:t>
            </a:r>
            <a:br>
              <a:rPr lang="ru-RU" sz="2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2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Рисунок 4" descr="Алексей Комар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000240"/>
            <a:ext cx="4429156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37113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pPr lvl="0" fontAlgn="base"/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Заслуженный мастер спорта СССР, мировой рекордсмен по плаванию Леонид Мешков. Мешков добровольно ушел в действующую армию и был направлен в подразделение разведки одной из частей Ленинградского фронта.</a:t>
            </a:r>
            <a:r>
              <a:rPr lang="ru-RU" sz="2000" dirty="0" smtClean="0">
                <a:solidFill>
                  <a:srgbClr val="002060"/>
                </a:solidFill>
              </a:rPr>
              <a:t/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 </a:t>
            </a:r>
            <a:br>
              <a:rPr lang="ru-RU" sz="2000" dirty="0" smtClean="0">
                <a:solidFill>
                  <a:srgbClr val="002060"/>
                </a:solidFill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 fontAlgn="base"/>
            <a:r>
              <a:rPr lang="en-US" sz="1800" b="1" dirty="0" smtClean="0">
                <a:solidFill>
                  <a:srgbClr val="002060"/>
                </a:solidFill>
              </a:rPr>
              <a:t> </a:t>
            </a:r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5" name="Рисунок 4" descr="Леонид Мешко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428736"/>
            <a:ext cx="4143404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43208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Советская легкоатлетка, толкательница ядра, бронзовый призёр Олимпийских игр 1952 года в Хельсинки Клавдия </a:t>
            </a:r>
            <a:r>
              <a:rPr lang="ru-RU" sz="24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Точенова</a:t>
            </a:r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Участница Великой Отечественной войны.</a:t>
            </a:r>
            <a:b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Содержимое 3" descr="https://cdn22.img.ria.ru/images/rsport/74446/58/744465844_0:0:1989:2001_600x600_80_0_1_dc727ee5d5f19a3dc6ca34d18a25615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33432" y="1600200"/>
            <a:ext cx="467713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Заслуженный мастер спорта, абсолютный чемпион СССР по боксу Николай Королев. Во время Великой Отечественной войны Н. Ф. Королёв служил в отряде Героя Советского Союза полковника Д. Н. Медведева. Он дважды выносил раненого Д. Н. Медведева с поля боя.</a:t>
            </a:r>
            <a:endParaRPr lang="ru-RU" sz="2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sportfm.ru/upload/medialibrary/417/41700efc9d1f89919951eb6dbaca11fe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643050"/>
            <a:ext cx="3543305" cy="464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Заслуженный мастер спорта СССР, абсолютный чемпион Олимпийских игр по гимнастике, чемпион мира Виктор Иванович </a:t>
            </a:r>
            <a:r>
              <a:rPr lang="ru-RU" sz="22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Чукарин</a:t>
            </a:r>
            <a:r>
              <a:rPr lang="ru-RU" sz="2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 В начале Великой Отечественной войны </a:t>
            </a:r>
            <a:r>
              <a:rPr lang="ru-RU" sz="220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Чукарин</a:t>
            </a:r>
            <a:r>
              <a:rPr lang="ru-RU" sz="22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ушёл на фронт добровольцем. Воевал в артиллерийской части. Попав в плен возле Полтавы, прошёл через 17 концентрационных лагерей, в том числе Бухенвальд.</a:t>
            </a:r>
            <a:endParaRPr lang="ru-RU" sz="22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Содержимое 3" descr="https://mtdata.ru/u8/photo9952/20279305250-0/origina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000240"/>
            <a:ext cx="3331281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00FFFF"/>
      </a:dk1>
      <a:lt1>
        <a:srgbClr val="00FFFF"/>
      </a:lt1>
      <a:dk2>
        <a:srgbClr val="00FFFF"/>
      </a:dk2>
      <a:lt2>
        <a:srgbClr val="00FFFF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313</TotalTime>
  <Words>272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Муниципальное бюджетное дошкольное образовательное учреждение  детский сад № 17 пос. Красносельского  муниципального образования Гулькевичский район</vt:lpstr>
      <vt:lpstr>Владимир Куц прославленный советский легкоатлет, стайер, заслуженный мастер спорта СССР, участник Великой Отечественной войны, прошел ее матросом Балтийского флота.</vt:lpstr>
      <vt:lpstr> Советские легкоатлеты, стайеры, победители и призёры чемпионатов СССР, заслуженные мастера спорта СССР - братья Георгий (2 справа) и Серафим (4 справа) Знаменские.  Летом 1941 года братья ушли на фронт в составе Отдельной мотострелковой бригады особого назначения.   </vt:lpstr>
      <vt:lpstr> Заслуженный мастер спорта СССР, неоднократный чемпион страны по борьбе Григорий Пыльнов. В начале Великой Отечественной войны призван Московским ГВК в ряды Отдельной мотострелковой бригады особого назначения НКВД, погиб при выполнении боевого задания в тылу противника.   </vt:lpstr>
      <vt:lpstr>Алексей Комаров –один из сильнейших гребцов послевоенного врнемени,12-ти кратный чемпион СССР, трёхкратный чемпион Европы, победитель Хенлейской регаты 1954 года, серебряный призёр Олимпиады 1952г.в Хельсинки, позже заслуженный тренер РСФСР. Участник Великой Отечественной. Награждён медалями « За победу над Германией»,  За боевые заслуги», « За доблестный труд» </vt:lpstr>
      <vt:lpstr> Заслуженный мастер спорта СССР, мировой рекордсмен по плаванию Леонид Мешков. Мешков добровольно ушел в действующую армию и был направлен в подразделение разведки одной из частей Ленинградского фронта.   </vt:lpstr>
      <vt:lpstr>Советская легкоатлетка, толкательница ядра, бронзовый призёр Олимпийских игр 1952 года в Хельсинки Клавдия Точенова. Участница Великой Отечественной войны. </vt:lpstr>
      <vt:lpstr>Заслуженный мастер спорта, абсолютный чемпион СССР по боксу Николай Королев. Во время Великой Отечественной войны Н. Ф. Королёв служил в отряде Героя Советского Союза полковника Д. Н. Медведева. Он дважды выносил раненого Д. Н. Медведева с поля боя.</vt:lpstr>
      <vt:lpstr>Заслуженный мастер спорта СССР, абсолютный чемпион Олимпийских игр по гимнастике, чемпион мира Виктор Иванович Чукарин. В начале Великой Отечественной войны Чукарин ушёл на фронт добровольцем. Воевал в артиллерийской части. Попав в плен возле Полтавы, прошёл через 17 концентрационных лагерей, в том числе Бухенвальд.</vt:lpstr>
      <vt:lpstr>Слайд 10</vt:lpstr>
      <vt:lpstr>Герой Сталинграда Максим Пассар: снайпер, который видел в темноте</vt:lpstr>
      <vt:lpstr>Слайд 12</vt:lpstr>
      <vt:lpstr>Слайд 13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11111</dc:creator>
  <cp:lastModifiedBy>Пользователь</cp:lastModifiedBy>
  <cp:revision>42</cp:revision>
  <dcterms:created xsi:type="dcterms:W3CDTF">2014-03-23T14:34:23Z</dcterms:created>
  <dcterms:modified xsi:type="dcterms:W3CDTF">2020-08-23T17:31:44Z</dcterms:modified>
</cp:coreProperties>
</file>